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1" r:id="rId1"/>
  </p:sldMasterIdLst>
  <p:notesMasterIdLst>
    <p:notesMasterId r:id="rId12"/>
  </p:notesMasterIdLst>
  <p:sldIdLst>
    <p:sldId id="262" r:id="rId2"/>
    <p:sldId id="263" r:id="rId3"/>
    <p:sldId id="264" r:id="rId4"/>
    <p:sldId id="266" r:id="rId5"/>
    <p:sldId id="265" r:id="rId6"/>
    <p:sldId id="267" r:id="rId7"/>
    <p:sldId id="268" r:id="rId8"/>
    <p:sldId id="271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D81AB5-7277-4915-8534-F90897F25250}" v="11" dt="2024-03-01T06:24:33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IYA CHANDRU" userId="f4c11b0d3a04765b" providerId="LiveId" clId="{28D81AB5-7277-4915-8534-F90897F25250}"/>
    <pc:docChg chg="undo custSel addSld delSld modSld modMainMaster">
      <pc:chgData name="CHANDIYA CHANDRU" userId="f4c11b0d3a04765b" providerId="LiveId" clId="{28D81AB5-7277-4915-8534-F90897F25250}" dt="2024-03-01T06:25:00.510" v="539" actId="14100"/>
      <pc:docMkLst>
        <pc:docMk/>
      </pc:docMkLst>
      <pc:sldChg chg="addSp modSp mod">
        <pc:chgData name="CHANDIYA CHANDRU" userId="f4c11b0d3a04765b" providerId="LiveId" clId="{28D81AB5-7277-4915-8534-F90897F25250}" dt="2024-02-27T17:31:39.923" v="416" actId="207"/>
        <pc:sldMkLst>
          <pc:docMk/>
          <pc:sldMk cId="655001688" sldId="256"/>
        </pc:sldMkLst>
        <pc:spChg chg="mod">
          <ac:chgData name="CHANDIYA CHANDRU" userId="f4c11b0d3a04765b" providerId="LiveId" clId="{28D81AB5-7277-4915-8534-F90897F25250}" dt="2024-02-27T17:31:29.411" v="414" actId="207"/>
          <ac:spMkLst>
            <pc:docMk/>
            <pc:sldMk cId="655001688" sldId="256"/>
            <ac:spMk id="2" creationId="{25CDE2B4-5A72-F691-C69C-8E5B5A7E4BCF}"/>
          </ac:spMkLst>
        </pc:spChg>
        <pc:spChg chg="mod">
          <ac:chgData name="CHANDIYA CHANDRU" userId="f4c11b0d3a04765b" providerId="LiveId" clId="{28D81AB5-7277-4915-8534-F90897F25250}" dt="2024-02-27T17:31:39.923" v="416" actId="207"/>
          <ac:spMkLst>
            <pc:docMk/>
            <pc:sldMk cId="655001688" sldId="256"/>
            <ac:spMk id="3" creationId="{E85DB0A7-456A-66DF-94AE-0F6AAF92C5F4}"/>
          </ac:spMkLst>
        </pc:spChg>
        <pc:spChg chg="add mod">
          <ac:chgData name="CHANDIYA CHANDRU" userId="f4c11b0d3a04765b" providerId="LiveId" clId="{28D81AB5-7277-4915-8534-F90897F25250}" dt="2024-02-27T17:31:33.811" v="415" actId="207"/>
          <ac:spMkLst>
            <pc:docMk/>
            <pc:sldMk cId="655001688" sldId="256"/>
            <ac:spMk id="5" creationId="{F78CF52F-5BCF-C2ED-5A9C-CC7A7D34C080}"/>
          </ac:spMkLst>
        </pc:spChg>
      </pc:sldChg>
      <pc:sldChg chg="modSp new del mod">
        <pc:chgData name="CHANDIYA CHANDRU" userId="f4c11b0d3a04765b" providerId="LiveId" clId="{28D81AB5-7277-4915-8534-F90897F25250}" dt="2024-02-28T05:25:53.533" v="466" actId="47"/>
        <pc:sldMkLst>
          <pc:docMk/>
          <pc:sldMk cId="1183486128" sldId="257"/>
        </pc:sldMkLst>
        <pc:spChg chg="mod">
          <ac:chgData name="CHANDIYA CHANDRU" userId="f4c11b0d3a04765b" providerId="LiveId" clId="{28D81AB5-7277-4915-8534-F90897F25250}" dt="2024-02-27T17:19:59.505" v="406"/>
          <ac:spMkLst>
            <pc:docMk/>
            <pc:sldMk cId="1183486128" sldId="257"/>
            <ac:spMk id="2" creationId="{42B133CB-DFBD-0AD6-E9DB-CD8C7FFC3FA9}"/>
          </ac:spMkLst>
        </pc:spChg>
        <pc:spChg chg="mod">
          <ac:chgData name="CHANDIYA CHANDRU" userId="f4c11b0d3a04765b" providerId="LiveId" clId="{28D81AB5-7277-4915-8534-F90897F25250}" dt="2024-02-27T17:19:59.863" v="410" actId="27636"/>
          <ac:spMkLst>
            <pc:docMk/>
            <pc:sldMk cId="1183486128" sldId="257"/>
            <ac:spMk id="3" creationId="{1FEC2242-B6D7-22A2-EA87-7BBB0F7FA7F8}"/>
          </ac:spMkLst>
        </pc:spChg>
      </pc:sldChg>
      <pc:sldChg chg="delSp modSp new del mod">
        <pc:chgData name="CHANDIYA CHANDRU" userId="f4c11b0d3a04765b" providerId="LiveId" clId="{28D81AB5-7277-4915-8534-F90897F25250}" dt="2024-02-28T05:30:32.746" v="506" actId="47"/>
        <pc:sldMkLst>
          <pc:docMk/>
          <pc:sldMk cId="2380603770" sldId="258"/>
        </pc:sldMkLst>
        <pc:spChg chg="mod">
          <ac:chgData name="CHANDIYA CHANDRU" userId="f4c11b0d3a04765b" providerId="LiveId" clId="{28D81AB5-7277-4915-8534-F90897F25250}" dt="2024-02-27T17:19:59.505" v="406"/>
          <ac:spMkLst>
            <pc:docMk/>
            <pc:sldMk cId="2380603770" sldId="258"/>
            <ac:spMk id="2" creationId="{88DA746C-D32E-7324-2693-21AE8D4B03B7}"/>
          </ac:spMkLst>
        </pc:spChg>
        <pc:spChg chg="mod">
          <ac:chgData name="CHANDIYA CHANDRU" userId="f4c11b0d3a04765b" providerId="LiveId" clId="{28D81AB5-7277-4915-8534-F90897F25250}" dt="2024-02-27T17:19:59.958" v="411" actId="27636"/>
          <ac:spMkLst>
            <pc:docMk/>
            <pc:sldMk cId="2380603770" sldId="258"/>
            <ac:spMk id="3" creationId="{F7E0C3F4-93F5-FB6A-D5B5-96A5047A757B}"/>
          </ac:spMkLst>
        </pc:spChg>
        <pc:spChg chg="del">
          <ac:chgData name="CHANDIYA CHANDRU" userId="f4c11b0d3a04765b" providerId="LiveId" clId="{28D81AB5-7277-4915-8534-F90897F25250}" dt="2024-02-27T05:21:36.251" v="6" actId="478"/>
          <ac:spMkLst>
            <pc:docMk/>
            <pc:sldMk cId="2380603770" sldId="258"/>
            <ac:spMk id="4" creationId="{D165445B-188F-E169-DC00-08DE41D7240D}"/>
          </ac:spMkLst>
        </pc:spChg>
      </pc:sldChg>
      <pc:sldChg chg="modSp new mod">
        <pc:chgData name="CHANDIYA CHANDRU" userId="f4c11b0d3a04765b" providerId="LiveId" clId="{28D81AB5-7277-4915-8534-F90897F25250}" dt="2024-02-27T17:19:59.696" v="408" actId="27636"/>
        <pc:sldMkLst>
          <pc:docMk/>
          <pc:sldMk cId="196804763" sldId="259"/>
        </pc:sldMkLst>
        <pc:spChg chg="mod">
          <ac:chgData name="CHANDIYA CHANDRU" userId="f4c11b0d3a04765b" providerId="LiveId" clId="{28D81AB5-7277-4915-8534-F90897F25250}" dt="2024-02-27T17:19:57.599" v="402" actId="27636"/>
          <ac:spMkLst>
            <pc:docMk/>
            <pc:sldMk cId="196804763" sldId="259"/>
            <ac:spMk id="2" creationId="{9370D2E7-044F-5255-DC5D-7698E9277613}"/>
          </ac:spMkLst>
        </pc:spChg>
        <pc:spChg chg="mod">
          <ac:chgData name="CHANDIYA CHANDRU" userId="f4c11b0d3a04765b" providerId="LiveId" clId="{28D81AB5-7277-4915-8534-F90897F25250}" dt="2024-02-27T17:19:59.696" v="408" actId="27636"/>
          <ac:spMkLst>
            <pc:docMk/>
            <pc:sldMk cId="196804763" sldId="259"/>
            <ac:spMk id="3" creationId="{1443ABF0-71F4-97EA-27BF-BA46271F73BE}"/>
          </ac:spMkLst>
        </pc:spChg>
      </pc:sldChg>
      <pc:sldChg chg="new del">
        <pc:chgData name="CHANDIYA CHANDRU" userId="f4c11b0d3a04765b" providerId="LiveId" clId="{28D81AB5-7277-4915-8534-F90897F25250}" dt="2024-02-27T05:24:41.588" v="11" actId="47"/>
        <pc:sldMkLst>
          <pc:docMk/>
          <pc:sldMk cId="1248730945" sldId="259"/>
        </pc:sldMkLst>
      </pc:sldChg>
      <pc:sldChg chg="modSp new mod">
        <pc:chgData name="CHANDIYA CHANDRU" userId="f4c11b0d3a04765b" providerId="LiveId" clId="{28D81AB5-7277-4915-8534-F90897F25250}" dt="2024-02-27T17:19:59.785" v="409" actId="27636"/>
        <pc:sldMkLst>
          <pc:docMk/>
          <pc:sldMk cId="3891247908" sldId="260"/>
        </pc:sldMkLst>
        <pc:spChg chg="mod">
          <ac:chgData name="CHANDIYA CHANDRU" userId="f4c11b0d3a04765b" providerId="LiveId" clId="{28D81AB5-7277-4915-8534-F90897F25250}" dt="2024-02-27T17:19:59.505" v="406"/>
          <ac:spMkLst>
            <pc:docMk/>
            <pc:sldMk cId="3891247908" sldId="260"/>
            <ac:spMk id="2" creationId="{ADB6C8E8-7095-44A1-6F39-D18620A285B4}"/>
          </ac:spMkLst>
        </pc:spChg>
        <pc:spChg chg="mod">
          <ac:chgData name="CHANDIYA CHANDRU" userId="f4c11b0d3a04765b" providerId="LiveId" clId="{28D81AB5-7277-4915-8534-F90897F25250}" dt="2024-02-27T17:19:59.785" v="409" actId="27636"/>
          <ac:spMkLst>
            <pc:docMk/>
            <pc:sldMk cId="3891247908" sldId="260"/>
            <ac:spMk id="3" creationId="{231FC272-840C-2849-3272-29B8AF3E0D3A}"/>
          </ac:spMkLst>
        </pc:spChg>
      </pc:sldChg>
      <pc:sldChg chg="modSp new mod">
        <pc:chgData name="CHANDIYA CHANDRU" userId="f4c11b0d3a04765b" providerId="LiveId" clId="{28D81AB5-7277-4915-8534-F90897F25250}" dt="2024-02-27T17:19:59.604" v="407" actId="27636"/>
        <pc:sldMkLst>
          <pc:docMk/>
          <pc:sldMk cId="282224053" sldId="261"/>
        </pc:sldMkLst>
        <pc:spChg chg="mod">
          <ac:chgData name="CHANDIYA CHANDRU" userId="f4c11b0d3a04765b" providerId="LiveId" clId="{28D81AB5-7277-4915-8534-F90897F25250}" dt="2024-02-27T07:35:54.481" v="86" actId="20577"/>
          <ac:spMkLst>
            <pc:docMk/>
            <pc:sldMk cId="282224053" sldId="261"/>
            <ac:spMk id="2" creationId="{E43F49FF-D35D-E924-3B68-8BDF977CF3FA}"/>
          </ac:spMkLst>
        </pc:spChg>
        <pc:spChg chg="mod">
          <ac:chgData name="CHANDIYA CHANDRU" userId="f4c11b0d3a04765b" providerId="LiveId" clId="{28D81AB5-7277-4915-8534-F90897F25250}" dt="2024-02-27T17:19:59.604" v="407" actId="27636"/>
          <ac:spMkLst>
            <pc:docMk/>
            <pc:sldMk cId="282224053" sldId="261"/>
            <ac:spMk id="3" creationId="{DEC9C4E3-F960-0579-0297-2D80EB25D283}"/>
          </ac:spMkLst>
        </pc:spChg>
      </pc:sldChg>
      <pc:sldChg chg="modSp mod">
        <pc:chgData name="CHANDIYA CHANDRU" userId="f4c11b0d3a04765b" providerId="LiveId" clId="{28D81AB5-7277-4915-8534-F90897F25250}" dt="2024-03-01T06:07:40.169" v="532" actId="20577"/>
        <pc:sldMkLst>
          <pc:docMk/>
          <pc:sldMk cId="613124187" sldId="262"/>
        </pc:sldMkLst>
        <pc:spChg chg="mod">
          <ac:chgData name="CHANDIYA CHANDRU" userId="f4c11b0d3a04765b" providerId="LiveId" clId="{28D81AB5-7277-4915-8534-F90897F25250}" dt="2024-03-01T06:07:40.169" v="532" actId="20577"/>
          <ac:spMkLst>
            <pc:docMk/>
            <pc:sldMk cId="613124187" sldId="262"/>
            <ac:spMk id="5" creationId="{F9EDD760-3610-8E6D-C7A2-332A55EEFCAE}"/>
          </ac:spMkLst>
        </pc:spChg>
      </pc:sldChg>
      <pc:sldChg chg="addSp modSp mod">
        <pc:chgData name="CHANDIYA CHANDRU" userId="f4c11b0d3a04765b" providerId="LiveId" clId="{28D81AB5-7277-4915-8534-F90897F25250}" dt="2024-02-28T05:25:49.599" v="465" actId="1076"/>
        <pc:sldMkLst>
          <pc:docMk/>
          <pc:sldMk cId="1152335777" sldId="268"/>
        </pc:sldMkLst>
        <pc:spChg chg="add mod">
          <ac:chgData name="CHANDIYA CHANDRU" userId="f4c11b0d3a04765b" providerId="LiveId" clId="{28D81AB5-7277-4915-8534-F90897F25250}" dt="2024-02-28T05:19:57.089" v="428" actId="255"/>
          <ac:spMkLst>
            <pc:docMk/>
            <pc:sldMk cId="1152335777" sldId="268"/>
            <ac:spMk id="3" creationId="{C2ED1145-B5BD-0621-2353-3DD8327780C4}"/>
          </ac:spMkLst>
        </pc:spChg>
        <pc:spChg chg="add mod">
          <ac:chgData name="CHANDIYA CHANDRU" userId="f4c11b0d3a04765b" providerId="LiveId" clId="{28D81AB5-7277-4915-8534-F90897F25250}" dt="2024-02-28T05:25:49.599" v="465" actId="1076"/>
          <ac:spMkLst>
            <pc:docMk/>
            <pc:sldMk cId="1152335777" sldId="268"/>
            <ac:spMk id="4" creationId="{B66DA9F0-8E2E-ACD9-E545-2EB99565188C}"/>
          </ac:spMkLst>
        </pc:spChg>
        <pc:picChg chg="mod">
          <ac:chgData name="CHANDIYA CHANDRU" userId="f4c11b0d3a04765b" providerId="LiveId" clId="{28D81AB5-7277-4915-8534-F90897F25250}" dt="2024-02-28T05:23:21.036" v="437" actId="1076"/>
          <ac:picMkLst>
            <pc:docMk/>
            <pc:sldMk cId="1152335777" sldId="268"/>
            <ac:picMk id="2" creationId="{DE5B8BE1-EA3E-D333-A478-04B4FC8025B6}"/>
          </ac:picMkLst>
        </pc:picChg>
      </pc:sldChg>
      <pc:sldChg chg="addSp modSp new mod">
        <pc:chgData name="CHANDIYA CHANDRU" userId="f4c11b0d3a04765b" providerId="LiveId" clId="{28D81AB5-7277-4915-8534-F90897F25250}" dt="2024-02-28T05:30:29.695" v="505" actId="1076"/>
        <pc:sldMkLst>
          <pc:docMk/>
          <pc:sldMk cId="1513771200" sldId="269"/>
        </pc:sldMkLst>
        <pc:spChg chg="add mod">
          <ac:chgData name="CHANDIYA CHANDRU" userId="f4c11b0d3a04765b" providerId="LiveId" clId="{28D81AB5-7277-4915-8534-F90897F25250}" dt="2024-02-28T05:30:29.695" v="505" actId="1076"/>
          <ac:spMkLst>
            <pc:docMk/>
            <pc:sldMk cId="1513771200" sldId="269"/>
            <ac:spMk id="3" creationId="{604A4BB6-6CC6-829D-DD88-FEED59EE64A5}"/>
          </ac:spMkLst>
        </pc:spChg>
        <pc:spChg chg="add mod">
          <ac:chgData name="CHANDIYA CHANDRU" userId="f4c11b0d3a04765b" providerId="LiveId" clId="{28D81AB5-7277-4915-8534-F90897F25250}" dt="2024-02-28T05:30:23.673" v="504" actId="14838"/>
          <ac:spMkLst>
            <pc:docMk/>
            <pc:sldMk cId="1513771200" sldId="269"/>
            <ac:spMk id="4" creationId="{91DE56FC-BE3C-925C-0331-1E52479A6BE7}"/>
          </ac:spMkLst>
        </pc:spChg>
        <pc:picChg chg="add mod">
          <ac:chgData name="CHANDIYA CHANDRU" userId="f4c11b0d3a04765b" providerId="LiveId" clId="{28D81AB5-7277-4915-8534-F90897F25250}" dt="2024-02-28T05:26:23.394" v="470" actId="14100"/>
          <ac:picMkLst>
            <pc:docMk/>
            <pc:sldMk cId="1513771200" sldId="269"/>
            <ac:picMk id="2" creationId="{C9E3861F-8DC8-D636-01B0-0D3A97F6C530}"/>
          </ac:picMkLst>
        </pc:picChg>
      </pc:sldChg>
      <pc:sldChg chg="addSp modSp new del">
        <pc:chgData name="CHANDIYA CHANDRU" userId="f4c11b0d3a04765b" providerId="LiveId" clId="{28D81AB5-7277-4915-8534-F90897F25250}" dt="2024-02-28T02:32:23.500" v="420" actId="47"/>
        <pc:sldMkLst>
          <pc:docMk/>
          <pc:sldMk cId="1686590223" sldId="269"/>
        </pc:sldMkLst>
        <pc:spChg chg="add mod">
          <ac:chgData name="CHANDIYA CHANDRU" userId="f4c11b0d3a04765b" providerId="LiveId" clId="{28D81AB5-7277-4915-8534-F90897F25250}" dt="2024-02-28T02:32:18.608" v="419" actId="14100"/>
          <ac:spMkLst>
            <pc:docMk/>
            <pc:sldMk cId="1686590223" sldId="269"/>
            <ac:spMk id="2" creationId="{A9335DB8-A4B5-E8C9-D493-479544DB5738}"/>
          </ac:spMkLst>
        </pc:spChg>
      </pc:sldChg>
      <pc:sldChg chg="addSp modSp new mod">
        <pc:chgData name="CHANDIYA CHANDRU" userId="f4c11b0d3a04765b" providerId="LiveId" clId="{28D81AB5-7277-4915-8534-F90897F25250}" dt="2024-03-01T06:25:00.510" v="539" actId="14100"/>
        <pc:sldMkLst>
          <pc:docMk/>
          <pc:sldMk cId="1537248932" sldId="271"/>
        </pc:sldMkLst>
        <pc:picChg chg="add mod">
          <ac:chgData name="CHANDIYA CHANDRU" userId="f4c11b0d3a04765b" providerId="LiveId" clId="{28D81AB5-7277-4915-8534-F90897F25250}" dt="2024-03-01T06:25:00.510" v="539" actId="14100"/>
          <ac:picMkLst>
            <pc:docMk/>
            <pc:sldMk cId="1537248932" sldId="271"/>
            <ac:picMk id="3" creationId="{E3782940-D021-0FA6-B41A-1BA7C1C1739F}"/>
          </ac:picMkLst>
        </pc:picChg>
      </pc:sldChg>
      <pc:sldMasterChg chg="modSldLayout">
        <pc:chgData name="CHANDIYA CHANDRU" userId="f4c11b0d3a04765b" providerId="LiveId" clId="{28D81AB5-7277-4915-8534-F90897F25250}" dt="2024-02-27T17:19:56.545" v="393"/>
        <pc:sldMasterMkLst>
          <pc:docMk/>
          <pc:sldMasterMk cId="769032099" sldId="2147483768"/>
        </pc:sldMasterMkLst>
        <pc:sldLayoutChg chg="delSp">
          <pc:chgData name="CHANDIYA CHANDRU" userId="f4c11b0d3a04765b" providerId="LiveId" clId="{28D81AB5-7277-4915-8534-F90897F25250}" dt="2024-02-27T17:19:56.545" v="393"/>
          <pc:sldLayoutMkLst>
            <pc:docMk/>
            <pc:sldMasterMk cId="769032099" sldId="2147483768"/>
            <pc:sldLayoutMk cId="2029166412" sldId="2147483780"/>
          </pc:sldLayoutMkLst>
          <pc:spChg chg="del">
            <ac:chgData name="CHANDIYA CHANDRU" userId="f4c11b0d3a04765b" providerId="LiveId" clId="{28D81AB5-7277-4915-8534-F90897F25250}" dt="2024-02-27T17:19:56.545" v="393"/>
            <ac:spMkLst>
              <pc:docMk/>
              <pc:sldMasterMk cId="769032099" sldId="2147483768"/>
              <pc:sldLayoutMk cId="2029166412" sldId="2147483780"/>
              <ac:spMk id="12" creationId="{00000000-0000-0000-0000-000000000000}"/>
            </ac:spMkLst>
          </pc:spChg>
          <pc:grpChg chg="del">
            <ac:chgData name="CHANDIYA CHANDRU" userId="f4c11b0d3a04765b" providerId="LiveId" clId="{28D81AB5-7277-4915-8534-F90897F25250}" dt="2024-02-27T17:19:56.545" v="393"/>
            <ac:grpSpMkLst>
              <pc:docMk/>
              <pc:sldMasterMk cId="769032099" sldId="2147483768"/>
              <pc:sldLayoutMk cId="2029166412" sldId="2147483780"/>
              <ac:grpSpMk id="18" creationId="{00000000-0000-0000-0000-000000000000}"/>
            </ac:grpSpMkLst>
          </pc:grpChg>
        </pc:sldLayoutChg>
      </pc:sldMasterChg>
    </pc:docChg>
  </pc:docChgLst>
</pc:chgInfo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26D4F-4989-4ED8-BBE3-5296BC6BCA1D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FB641-AC68-480F-AB8A-2FF540F0F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63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9855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35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438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15499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5001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234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849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2510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71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412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667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981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949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695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9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319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751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61C2-C42D-4399-942A-7C49E01B3E57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CF511-1FA1-4A9D-A76C-A8088371E8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0790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  <p:sldLayoutId id="2147483823" r:id="rId12"/>
    <p:sldLayoutId id="2147483824" r:id="rId13"/>
    <p:sldLayoutId id="2147483825" r:id="rId14"/>
    <p:sldLayoutId id="2147483826" r:id="rId15"/>
    <p:sldLayoutId id="2147483827" r:id="rId16"/>
    <p:sldLayoutId id="2147483828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A56A5E-9197-1970-DF22-39477BB5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B043E52-EAEA-DF5A-89B6-78260635017E}"/>
              </a:ext>
            </a:extLst>
          </p:cNvPr>
          <p:cNvSpPr/>
          <p:nvPr/>
        </p:nvSpPr>
        <p:spPr>
          <a:xfrm>
            <a:off x="6935492" y="1578482"/>
            <a:ext cx="30540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kern="1800" dirty="0" err="1">
                <a:solidFill>
                  <a:schemeClr val="tx1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innerShdw blurRad="114300">
                    <a:prstClr val="black"/>
                  </a:innerShdw>
                </a:effectLst>
                <a:latin typeface="Agency FB" panose="020B050302020202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SoundSense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innerShdw blurRad="114300">
                  <a:prstClr val="black"/>
                </a:inn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458BBC-BCFF-96FD-63A1-9028802B617F}"/>
              </a:ext>
            </a:extLst>
          </p:cNvPr>
          <p:cNvSpPr txBox="1"/>
          <p:nvPr/>
        </p:nvSpPr>
        <p:spPr>
          <a:xfrm>
            <a:off x="5607168" y="3001992"/>
            <a:ext cx="60039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kern="1800" dirty="0">
                <a:effectLst/>
                <a:latin typeface="Agency FB" panose="020B0503020202020204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A Comprehensive Digital Solution for Hearing Health Assessment and  Management</a:t>
            </a:r>
            <a:endParaRPr lang="en-IN" sz="2400" dirty="0"/>
          </a:p>
          <a:p>
            <a:pPr algn="just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EDD760-3610-8E6D-C7A2-332A55EEFCAE}"/>
              </a:ext>
            </a:extLst>
          </p:cNvPr>
          <p:cNvSpPr txBox="1"/>
          <p:nvPr/>
        </p:nvSpPr>
        <p:spPr>
          <a:xfrm>
            <a:off x="8859328" y="4848046"/>
            <a:ext cx="25361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i="1" dirty="0">
                <a:latin typeface="Sitka Small Semibold" pitchFamily="2" charset="0"/>
              </a:rPr>
              <a:t>BY:</a:t>
            </a:r>
          </a:p>
          <a:p>
            <a:r>
              <a:rPr lang="en-IN" sz="1600" i="1" dirty="0">
                <a:latin typeface="Sitka Small Semibold" pitchFamily="2" charset="0"/>
              </a:rPr>
              <a:t>     C.CHANDIYA</a:t>
            </a:r>
          </a:p>
          <a:p>
            <a:r>
              <a:rPr lang="en-IN" sz="1600" i="1" dirty="0">
                <a:latin typeface="Sitka Small Semibold" pitchFamily="2" charset="0"/>
              </a:rPr>
              <a:t>     M.GOKULANJALI</a:t>
            </a:r>
          </a:p>
          <a:p>
            <a:r>
              <a:rPr lang="en-IN" sz="1600" i="1" dirty="0">
                <a:latin typeface="Sitka Small Semibold" pitchFamily="2" charset="0"/>
              </a:rPr>
              <a:t>     R.ARTHI</a:t>
            </a:r>
          </a:p>
          <a:p>
            <a:r>
              <a:rPr lang="en-IN" sz="1600" i="1" dirty="0">
                <a:latin typeface="Sitka Small Semibold" pitchFamily="2" charset="0"/>
              </a:rPr>
              <a:t>     A.VERONICA</a:t>
            </a:r>
          </a:p>
          <a:p>
            <a:r>
              <a:rPr lang="en-IN" sz="1600" i="1" dirty="0">
                <a:latin typeface="Sitka Small Semibold" pitchFamily="2" charset="0"/>
              </a:rPr>
              <a:t>     AI&amp;DS DEPT</a:t>
            </a:r>
          </a:p>
          <a:p>
            <a:r>
              <a:rPr lang="en-IN" sz="1600" i="1" dirty="0">
                <a:latin typeface="Sitka Small Semibold" pitchFamily="2" charset="0"/>
              </a:rPr>
              <a:t>     SMVEC</a:t>
            </a:r>
          </a:p>
        </p:txBody>
      </p:sp>
    </p:spTree>
    <p:extLst>
      <p:ext uri="{BB962C8B-B14F-4D97-AF65-F5344CB8AC3E}">
        <p14:creationId xmlns:p14="http://schemas.microsoft.com/office/powerpoint/2010/main" val="613124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1FA87F-D7B2-5C19-C4DA-BAD3AC714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4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745396-1DA1-2771-6E83-4D81C068F3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11" r="10431"/>
          <a:stretch/>
        </p:blipFill>
        <p:spPr>
          <a:xfrm rot="10800000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C968C2-C156-D599-367F-439829E0F32E}"/>
              </a:ext>
            </a:extLst>
          </p:cNvPr>
          <p:cNvSpPr txBox="1"/>
          <p:nvPr/>
        </p:nvSpPr>
        <p:spPr>
          <a:xfrm>
            <a:off x="4710023" y="869513"/>
            <a:ext cx="6987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effectLst/>
                <a:latin typeface="montserratregular"/>
              </a:rPr>
              <a:t> </a:t>
            </a:r>
            <a:br>
              <a:rPr lang="en-US" sz="1800" b="0" i="0" dirty="0">
                <a:effectLst/>
                <a:latin typeface="montserratregular"/>
              </a:rPr>
            </a:br>
            <a:r>
              <a:rPr lang="en-US" sz="1800" b="0" i="0" dirty="0">
                <a:effectLst/>
                <a:latin typeface="Aptos Display" panose="020B0004020202020204" pitchFamily="34" charset="0"/>
              </a:rPr>
              <a:t>        To know a person Hearing Loss, generally we use a Pure Tone   Audiometer. To use this it requires a bulk of the instrument to be carried. This testing requires a considerable amount of time for testing. It was observed that during a large level hearing testing it is consuming much time. </a:t>
            </a:r>
            <a:endParaRPr lang="en-IN" dirty="0">
              <a:latin typeface="Aptos Display" panose="020B00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90DC9D-9A6F-E59A-2C41-BB448EBA30E5}"/>
              </a:ext>
            </a:extLst>
          </p:cNvPr>
          <p:cNvSpPr/>
          <p:nvPr/>
        </p:nvSpPr>
        <p:spPr>
          <a:xfrm>
            <a:off x="3659007" y="500181"/>
            <a:ext cx="307968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i="0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Sitka Small Semibold" pitchFamily="2" charset="0"/>
              </a:rPr>
              <a:t>PROBLEM STATEMENT:</a:t>
            </a:r>
            <a:endParaRPr lang="en-US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glow rad="1397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Sitka Small Semibold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25A313-66F3-C14A-E211-2C0E7D143375}"/>
              </a:ext>
            </a:extLst>
          </p:cNvPr>
          <p:cNvSpPr/>
          <p:nvPr/>
        </p:nvSpPr>
        <p:spPr>
          <a:xfrm>
            <a:off x="3799332" y="4752861"/>
            <a:ext cx="155683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Sitka Small Semibold" pitchFamily="2" charset="0"/>
              </a:rPr>
              <a:t>SOLUTION:</a:t>
            </a:r>
            <a:endParaRPr lang="en-US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Sitka Small Semi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0423C5-1844-BD0B-7161-4D59F76BA591}"/>
              </a:ext>
            </a:extLst>
          </p:cNvPr>
          <p:cNvSpPr txBox="1"/>
          <p:nvPr/>
        </p:nvSpPr>
        <p:spPr>
          <a:xfrm>
            <a:off x="4710023" y="5339751"/>
            <a:ext cx="621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 Display" panose="020B0004020202020204" pitchFamily="34" charset="0"/>
              </a:rPr>
              <a:t>H</a:t>
            </a:r>
            <a:r>
              <a:rPr lang="en-US" b="0" i="0" dirty="0">
                <a:effectLst/>
                <a:latin typeface="Aptos Display" panose="020B0004020202020204" pitchFamily="34" charset="0"/>
              </a:rPr>
              <a:t>and held Mobile phone operated APP BASED AUDIOMETER will be of immense useful in finding and detecting the hearing loss in children </a:t>
            </a:r>
            <a:r>
              <a:rPr lang="en-US" dirty="0">
                <a:latin typeface="Aptos Display" panose="020B0004020202020204" pitchFamily="34" charset="0"/>
              </a:rPr>
              <a:t>and adults.</a:t>
            </a:r>
            <a:endParaRPr lang="en-IN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326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02DBAA-ABEF-88FE-DD0E-B14DBF1E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770" y="-103517"/>
            <a:ext cx="12422038" cy="71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225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027554-5979-A4A9-2D3E-A9DFBB5B7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2893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762303-401D-EFC5-27F3-30266F502FE8}"/>
              </a:ext>
            </a:extLst>
          </p:cNvPr>
          <p:cNvSpPr/>
          <p:nvPr/>
        </p:nvSpPr>
        <p:spPr>
          <a:xfrm>
            <a:off x="1530900" y="284671"/>
            <a:ext cx="611096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spc="50" dirty="0">
                <a:ln w="0"/>
                <a:solidFill>
                  <a:schemeClr val="bg2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PURE AUDIOMETER</a:t>
            </a:r>
            <a:r>
              <a:rPr lang="en-US" sz="2000" b="1" spc="50" dirty="0">
                <a:ln w="0"/>
                <a:solidFill>
                  <a:schemeClr val="bg2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(EXISTING)</a:t>
            </a:r>
            <a:endParaRPr lang="en-US" sz="4000" b="1" spc="50" dirty="0">
              <a:ln w="0"/>
              <a:solidFill>
                <a:schemeClr val="bg2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2707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E1276B-3B14-AC08-53DA-C8D97EBE3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729CD5-36DC-AD40-C050-E1F969386237}"/>
              </a:ext>
            </a:extLst>
          </p:cNvPr>
          <p:cNvSpPr/>
          <p:nvPr/>
        </p:nvSpPr>
        <p:spPr>
          <a:xfrm>
            <a:off x="-13365" y="301773"/>
            <a:ext cx="6109365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8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Castellar" panose="020A0402060406010301" pitchFamily="18" charset="0"/>
              </a:rPr>
              <a:t>Existing Audiometer :</a:t>
            </a:r>
          </a:p>
          <a:p>
            <a:pPr algn="ctr"/>
            <a:r>
              <a:rPr lang="en-IN" sz="28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Castellar" panose="020A0402060406010301" pitchFamily="18" charset="0"/>
              </a:rPr>
              <a:t>            Working principles</a:t>
            </a:r>
            <a:endParaRPr lang="en-US" sz="2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Castellar" panose="020A0402060406010301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3F022-79CB-8235-38FC-D5B876282CDD}"/>
              </a:ext>
            </a:extLst>
          </p:cNvPr>
          <p:cNvSpPr txBox="1"/>
          <p:nvPr/>
        </p:nvSpPr>
        <p:spPr>
          <a:xfrm>
            <a:off x="353683" y="1804461"/>
            <a:ext cx="758262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Preparation:</a:t>
            </a:r>
            <a:r>
              <a:rPr lang="en-US" b="1" i="0" dirty="0">
                <a:effectLst/>
                <a:latin typeface="Copperplate Gothic Bold" panose="020E0705020206020404" pitchFamily="34" charset="0"/>
              </a:rPr>
              <a:t> </a:t>
            </a:r>
          </a:p>
          <a:p>
            <a:pPr algn="l"/>
            <a:endParaRPr lang="en-US" sz="1000" b="1" i="0" dirty="0">
              <a:effectLst/>
              <a:latin typeface="Copperplate Gothic Bold" panose="020E0705020206020404" pitchFamily="34" charset="0"/>
            </a:endParaRPr>
          </a:p>
          <a:p>
            <a:pPr algn="l"/>
            <a:r>
              <a:rPr lang="en-US" dirty="0">
                <a:latin typeface="Söhne"/>
              </a:rPr>
              <a:t>               1. S</a:t>
            </a:r>
            <a:r>
              <a:rPr lang="en-US" b="0" i="0" dirty="0">
                <a:effectLst/>
                <a:latin typeface="Söhne"/>
              </a:rPr>
              <a:t>ound-treated room or a quiet environment</a:t>
            </a:r>
          </a:p>
          <a:p>
            <a:pPr algn="l"/>
            <a:r>
              <a:rPr lang="en-US" dirty="0">
                <a:latin typeface="Söhne"/>
              </a:rPr>
              <a:t>              </a:t>
            </a:r>
            <a:r>
              <a:rPr lang="en-US" b="0" i="0" dirty="0">
                <a:effectLst/>
                <a:latin typeface="Söhne"/>
              </a:rPr>
              <a:t> 2. </a:t>
            </a:r>
            <a:r>
              <a:rPr lang="en-US" dirty="0">
                <a:latin typeface="Söhne"/>
              </a:rPr>
              <a:t>W</a:t>
            </a:r>
            <a:r>
              <a:rPr lang="en-US" b="0" i="0" dirty="0">
                <a:effectLst/>
                <a:latin typeface="Söhne"/>
              </a:rPr>
              <a:t>earing headphones or earphones connected to the audiometer.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Calibration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 </a:t>
            </a:r>
          </a:p>
          <a:p>
            <a:pPr algn="l"/>
            <a:endParaRPr lang="en-US" sz="1000" b="0" i="0" dirty="0">
              <a:effectLst/>
              <a:latin typeface="Showcard Gothic" panose="04020904020102020604" pitchFamily="82" charset="0"/>
            </a:endParaRPr>
          </a:p>
          <a:p>
            <a:pPr algn="l"/>
            <a:r>
              <a:rPr lang="en-US" dirty="0">
                <a:latin typeface="Söhne"/>
              </a:rPr>
              <a:t>               1. </a:t>
            </a:r>
            <a:r>
              <a:rPr lang="en-US" b="0" i="0" dirty="0">
                <a:effectLst/>
                <a:latin typeface="Söhne"/>
              </a:rPr>
              <a:t>Ensure accurate sound levels.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Threshold Testing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 </a:t>
            </a:r>
          </a:p>
          <a:p>
            <a:pPr algn="l"/>
            <a:endParaRPr lang="en-US" sz="1000" b="0" i="0" dirty="0">
              <a:effectLst/>
              <a:latin typeface="Showcard Gothic" panose="04020904020102020604" pitchFamily="82" charset="0"/>
            </a:endParaRPr>
          </a:p>
          <a:p>
            <a:pPr algn="l"/>
            <a:r>
              <a:rPr lang="en-US" dirty="0">
                <a:latin typeface="Söhne"/>
              </a:rPr>
              <a:t>                1. P</a:t>
            </a:r>
            <a:r>
              <a:rPr lang="en-US" b="0" i="0" dirty="0">
                <a:effectLst/>
                <a:latin typeface="Söhne"/>
              </a:rPr>
              <a:t>resents a series of tones at various frequencies and intensities through the headphones. </a:t>
            </a:r>
          </a:p>
          <a:p>
            <a:pPr algn="l"/>
            <a:r>
              <a:rPr lang="en-US" dirty="0">
                <a:latin typeface="Söhne"/>
              </a:rPr>
              <a:t>                2. I</a:t>
            </a:r>
            <a:r>
              <a:rPr lang="en-US" b="0" i="0" dirty="0">
                <a:effectLst/>
                <a:latin typeface="Söhne"/>
              </a:rPr>
              <a:t>ndicate whenever they hear a sound, often by pressing a button or raising a hand.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Air Conduction Testing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</a:t>
            </a:r>
          </a:p>
          <a:p>
            <a:pPr algn="l"/>
            <a:endParaRPr lang="en-US" sz="1000" b="0" i="0" dirty="0">
              <a:effectLst/>
              <a:latin typeface="Showcard Gothic" panose="04020904020102020604" pitchFamily="82" charset="0"/>
            </a:endParaRPr>
          </a:p>
          <a:p>
            <a:pPr algn="l"/>
            <a:r>
              <a:rPr lang="en-US" dirty="0">
                <a:latin typeface="Söhne"/>
              </a:rPr>
              <a:t>                1. </a:t>
            </a:r>
            <a:r>
              <a:rPr lang="en-US" b="0" i="0" dirty="0">
                <a:effectLst/>
                <a:latin typeface="Söhne"/>
              </a:rPr>
              <a:t>Sounds are played through headphones to assess the outer, middle, and inner ear's ability to conduct sound.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2419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936742-8F2B-E6DD-163B-E099381A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40939C-7CA7-23F3-3911-1FDA8ABBB111}"/>
              </a:ext>
            </a:extLst>
          </p:cNvPr>
          <p:cNvSpPr txBox="1"/>
          <p:nvPr/>
        </p:nvSpPr>
        <p:spPr>
          <a:xfrm>
            <a:off x="4839419" y="897147"/>
            <a:ext cx="6487064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Bone Conduction Testing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</a:t>
            </a:r>
          </a:p>
          <a:p>
            <a:pPr algn="l"/>
            <a:endParaRPr lang="en-US" sz="1000" b="0" i="0" dirty="0">
              <a:effectLst/>
              <a:latin typeface="Söhne"/>
            </a:endParaRPr>
          </a:p>
          <a:p>
            <a:pPr algn="l"/>
            <a:r>
              <a:rPr lang="en-US" dirty="0">
                <a:latin typeface="Söhne"/>
              </a:rPr>
              <a:t>              1. </a:t>
            </a:r>
            <a:r>
              <a:rPr lang="en-US" b="0" i="0" dirty="0">
                <a:effectLst/>
                <a:latin typeface="Söhne"/>
              </a:rPr>
              <a:t>A bone vibrator placed behind the ear tests the inner ear's response directly, bypassing the outer and middle ears. </a:t>
            </a:r>
          </a:p>
          <a:p>
            <a:pPr algn="l"/>
            <a:endParaRPr lang="en-US" sz="10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Results Compilation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</a:t>
            </a:r>
          </a:p>
          <a:p>
            <a:pPr algn="l"/>
            <a:endParaRPr lang="en-US" sz="1000" b="0" i="0" dirty="0">
              <a:effectLst/>
              <a:latin typeface="Showcard Gothic" panose="04020904020102020604" pitchFamily="82" charset="0"/>
            </a:endParaRPr>
          </a:p>
          <a:p>
            <a:pPr algn="l"/>
            <a:r>
              <a:rPr lang="en-US" dirty="0">
                <a:latin typeface="Söhne"/>
              </a:rPr>
              <a:t>              1. </a:t>
            </a:r>
            <a:r>
              <a:rPr lang="en-US" b="0" i="0" dirty="0">
                <a:effectLst/>
                <a:latin typeface="Söhne"/>
              </a:rPr>
              <a:t>The responses are plotted on an audiogram.</a:t>
            </a:r>
          </a:p>
          <a:p>
            <a:pPr algn="l"/>
            <a:endParaRPr lang="en-US" sz="10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Analysis and Diagnosis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</a:t>
            </a:r>
          </a:p>
          <a:p>
            <a:pPr algn="l"/>
            <a:endParaRPr lang="en-US" sz="1000" b="0" i="0" dirty="0">
              <a:effectLst/>
              <a:latin typeface="Showcard Gothic" panose="04020904020102020604" pitchFamily="82" charset="0"/>
            </a:endParaRPr>
          </a:p>
          <a:p>
            <a:pPr algn="l"/>
            <a:r>
              <a:rPr lang="en-US" dirty="0">
                <a:latin typeface="Söhne"/>
              </a:rPr>
              <a:t>              1.</a:t>
            </a:r>
            <a:r>
              <a:rPr lang="en-US" b="0" i="0" dirty="0">
                <a:effectLst/>
                <a:latin typeface="Söhne"/>
              </a:rPr>
              <a:t>Analyzes the audiogram to determine the type and degree of hearing loss. </a:t>
            </a:r>
          </a:p>
          <a:p>
            <a:pPr algn="l"/>
            <a:endParaRPr lang="en-US" sz="10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howcard Gothic" panose="04020904020102020604" pitchFamily="82" charset="0"/>
              </a:rPr>
              <a:t>Review and Recommendations</a:t>
            </a:r>
            <a:r>
              <a:rPr lang="en-US" b="0" i="0" dirty="0">
                <a:effectLst/>
                <a:latin typeface="Showcard Gothic" panose="04020904020102020604" pitchFamily="82" charset="0"/>
              </a:rPr>
              <a:t>:  </a:t>
            </a:r>
          </a:p>
          <a:p>
            <a:pPr algn="l"/>
            <a:endParaRPr lang="en-US" sz="1000" b="0" i="0" dirty="0">
              <a:effectLst/>
              <a:latin typeface="Söhne"/>
            </a:endParaRPr>
          </a:p>
          <a:p>
            <a:pPr algn="l"/>
            <a:r>
              <a:rPr lang="en-US" dirty="0">
                <a:latin typeface="Söhne"/>
              </a:rPr>
              <a:t>              1.D</a:t>
            </a:r>
            <a:r>
              <a:rPr lang="en-US" b="0" i="0" dirty="0">
                <a:effectLst/>
                <a:latin typeface="Söhne"/>
              </a:rPr>
              <a:t>iscusses the results with the patient.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algn="l"/>
            <a:r>
              <a:rPr lang="en-US" dirty="0">
                <a:latin typeface="Söhne"/>
              </a:rPr>
              <a:t>              2..P</a:t>
            </a:r>
            <a:r>
              <a:rPr lang="en-US" b="0" i="0" dirty="0">
                <a:effectLst/>
                <a:latin typeface="Söhne"/>
              </a:rPr>
              <a:t>roviding insights into the nature of their hearing loss.</a:t>
            </a:r>
          </a:p>
          <a:p>
            <a:pPr algn="l"/>
            <a:endParaRPr lang="en-US" sz="800" dirty="0">
              <a:latin typeface="Söhne"/>
            </a:endParaRPr>
          </a:p>
          <a:p>
            <a:pPr algn="l"/>
            <a:r>
              <a:rPr lang="en-US" b="0" i="0" dirty="0">
                <a:effectLst/>
                <a:latin typeface="Söhne"/>
              </a:rPr>
              <a:t>              </a:t>
            </a:r>
            <a:r>
              <a:rPr lang="en-US" dirty="0">
                <a:latin typeface="Söhne"/>
              </a:rPr>
              <a:t>3. P</a:t>
            </a:r>
            <a:r>
              <a:rPr lang="en-US" b="0" i="0" dirty="0">
                <a:effectLst/>
                <a:latin typeface="Söhne"/>
              </a:rPr>
              <a:t>rovides medical treatment, hearing aids, or other interventions.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505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B8BE1-EA3E-D333-A478-04B4FC802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2ED1145-B5BD-0621-2353-3DD8327780C4}"/>
              </a:ext>
            </a:extLst>
          </p:cNvPr>
          <p:cNvSpPr/>
          <p:nvPr/>
        </p:nvSpPr>
        <p:spPr>
          <a:xfrm>
            <a:off x="4761108" y="500180"/>
            <a:ext cx="677595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3600" dirty="0">
                <a:latin typeface="Copperplate Gothic Bold" panose="020E0705020206020404" pitchFamily="34" charset="0"/>
              </a:rPr>
              <a:t> Features of </a:t>
            </a:r>
            <a:r>
              <a:rPr lang="en-IN" sz="3600" dirty="0" err="1">
                <a:latin typeface="Copperplate Gothic Bold" panose="020E0705020206020404" pitchFamily="34" charset="0"/>
              </a:rPr>
              <a:t>SoundSense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pperplate Gothic Bold" panose="020E07050202060204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6DA9F0-8E2E-ACD9-E545-2EB99565188C}"/>
              </a:ext>
            </a:extLst>
          </p:cNvPr>
          <p:cNvSpPr txBox="1"/>
          <p:nvPr/>
        </p:nvSpPr>
        <p:spPr>
          <a:xfrm>
            <a:off x="2406769" y="2188607"/>
            <a:ext cx="76430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i="0" dirty="0">
                <a:effectLst/>
                <a:latin typeface="Söhne"/>
              </a:rPr>
              <a:t>Hearing Test Functionality: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Provide an easy-to-use, accurate hearing test that users can take directly from their smartphones or using web integration.</a:t>
            </a:r>
          </a:p>
          <a:p>
            <a:pPr marL="742950" lvl="1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Utilize calibrated sound levels to ensure the test's reliability across different devices.</a:t>
            </a:r>
          </a:p>
          <a:p>
            <a:pPr lvl="1"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i="0" dirty="0">
                <a:effectLst/>
                <a:latin typeface="Söhne"/>
              </a:rPr>
              <a:t>Results Interpretation and Recommendations: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Automatically interpret test results to categorize hearing capacity (e.g., normal, moderate loss, severe loss).</a:t>
            </a:r>
          </a:p>
          <a:p>
            <a:pPr marL="742950" lvl="1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Offer personalized recommendations based on the test outcomes.</a:t>
            </a:r>
          </a:p>
          <a:p>
            <a:pPr lvl="1"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i="0" dirty="0">
                <a:effectLst/>
                <a:latin typeface="Söhne"/>
              </a:rPr>
              <a:t>Maintenance and Prevention Tips: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For users with normal hearing, provide tips and suggestions on maintaining ear health, including noise exposure warnings, ear cleaning advice, and lifestyle modifications.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2335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782940-D021-0FA6-B41A-1BA7C1C17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672"/>
            <a:ext cx="12192000" cy="793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4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E3861F-8DC8-D636-01B0-0D3A97F6C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4A4BB6-6CC6-829D-DD88-FEED59EE64A5}"/>
              </a:ext>
            </a:extLst>
          </p:cNvPr>
          <p:cNvSpPr txBox="1"/>
          <p:nvPr/>
        </p:nvSpPr>
        <p:spPr>
          <a:xfrm>
            <a:off x="1475118" y="1697551"/>
            <a:ext cx="90577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öhne"/>
              </a:rPr>
              <a:t>Doctor Recommendations and Appointment Scheduling: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öhne"/>
              </a:rPr>
              <a:t>Integrate a directory of audiologists and ENT specialists with options for in-person or online consultations.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öhne"/>
              </a:rPr>
              <a:t>Enable appointment bookings directly from the app, facilitating user access to professional advice and treatment.</a:t>
            </a:r>
          </a:p>
          <a:p>
            <a:pPr lvl="1"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öhne"/>
              </a:rPr>
              <a:t>Online Consultation Platform: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öhne"/>
              </a:rPr>
              <a:t>Offer a secure and private online consultation feature, allowing users to connect with healthcare providers without leaving their homes.</a:t>
            </a:r>
          </a:p>
          <a:p>
            <a:pPr lvl="1" algn="l"/>
            <a:endParaRPr lang="en-US" sz="800" b="0" i="0" dirty="0">
              <a:effectLst/>
              <a:latin typeface="Söhne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b="1" i="0" dirty="0">
                <a:effectLst/>
                <a:latin typeface="Söhne"/>
              </a:rPr>
              <a:t>Hearing Aid and Ear Care Products:</a:t>
            </a:r>
          </a:p>
          <a:p>
            <a:pPr algn="l"/>
            <a:endParaRPr lang="en-US" sz="800" b="0" i="0" dirty="0">
              <a:effectLst/>
              <a:latin typeface="Söhne"/>
            </a:endParaRP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öhne"/>
              </a:rPr>
              <a:t>Partner with reputable manufacturers to offer a selection of hearing aids and ear care products like cleaning kits.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Söhne"/>
              </a:rPr>
              <a:t>Include a virtual try-on feature for hearing aids (if feasible) and detailed product information to assist in decision-making.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DE56FC-BE3C-925C-0331-1E52479A6BE7}"/>
              </a:ext>
            </a:extLst>
          </p:cNvPr>
          <p:cNvSpPr/>
          <p:nvPr/>
        </p:nvSpPr>
        <p:spPr>
          <a:xfrm>
            <a:off x="2475107" y="353532"/>
            <a:ext cx="677595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36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 Features of </a:t>
            </a:r>
            <a:r>
              <a:rPr lang="en-IN" sz="3600" dirty="0" err="1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Copperplate Gothic Bold" panose="020E0705020206020404" pitchFamily="34" charset="0"/>
              </a:rPr>
              <a:t>SoundSense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pperplate Gothic Bold" panose="020E0705020206020404" pitchFamily="34" charset="0"/>
            </a:endParaRPr>
          </a:p>
          <a:p>
            <a:pPr algn="ctr"/>
            <a:endParaRPr lang="en-US" sz="3600" b="0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1377120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158</TotalTime>
  <Words>563</Words>
  <Application>Microsoft Office PowerPoint</Application>
  <PresentationFormat>Widescreen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Agency FB</vt:lpstr>
      <vt:lpstr>Aptos Display</vt:lpstr>
      <vt:lpstr>Arial</vt:lpstr>
      <vt:lpstr>Calibri</vt:lpstr>
      <vt:lpstr>Castellar</vt:lpstr>
      <vt:lpstr>Century Gothic</vt:lpstr>
      <vt:lpstr>Copperplate Gothic Bold</vt:lpstr>
      <vt:lpstr>montserratregular</vt:lpstr>
      <vt:lpstr>Showcard Gothic</vt:lpstr>
      <vt:lpstr>Sitka Small Semibold</vt:lpstr>
      <vt:lpstr>Söhne</vt:lpstr>
      <vt:lpstr>Wingdings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CHANDIYA CHANDRU</dc:creator>
  <cp:lastModifiedBy>CHANDIYA CHANDRU</cp:lastModifiedBy>
  <cp:revision>4</cp:revision>
  <dcterms:created xsi:type="dcterms:W3CDTF">2024-02-26T19:07:47Z</dcterms:created>
  <dcterms:modified xsi:type="dcterms:W3CDTF">2024-03-01T06:25:04Z</dcterms:modified>
</cp:coreProperties>
</file>

<file path=docProps/thumbnail.jpeg>
</file>